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262" r:id="rId3"/>
    <p:sldId id="257" r:id="rId4"/>
    <p:sldId id="264" r:id="rId5"/>
    <p:sldId id="268" r:id="rId6"/>
    <p:sldId id="260" r:id="rId7"/>
    <p:sldId id="267" r:id="rId8"/>
    <p:sldId id="261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A166-E2CA-4C17-B165-8FB408D0AE08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F6BD6-6CCA-442D-B5B1-F0F259402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C104AF4-DBB9-4A98-A7CF-08935926320D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60C-8D64-4054-AFFD-E615BE97995F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36B-52DC-443C-88A4-76F9853E2382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C3D-BEEE-4730-B89A-F36F78115C85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6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DA06-1F1C-44FB-BE43-A9820EA78855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7C1F-C9E6-4F9B-B4DE-420797E2E523}" type="datetime1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11D6-81C3-448A-B929-182FC9BC165F}" type="datetime1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D53283A7-A45E-4FF8-AE7D-6F42475FEBBC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EBD2-C5B9-4561-BA08-5577140CCDFF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BCEC-A7BF-4E70-9CA5-033E8B518375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A7A1-41B8-4136-B202-79678DE1109B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5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25EE-3F08-40C1-8ACD-16F774DADB3F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6D7-01CB-4EE5-8610-59A93E204AC5}" type="datetime1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8A85-79B0-4D66-87A3-E88CBE4646D4}" type="datetime1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CD63-4408-4200-A785-72A472ECBB22}" type="datetime1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ECE0-8078-4CFE-A766-E847126FD1DD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2953-1E30-4A9E-99D7-A0232E80BACF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C83E4F2-D74E-43FC-B829-9F1903AEF440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F196E3B-1D9D-4E73-BBA9-00D43107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159" y="1482388"/>
            <a:ext cx="5917679" cy="214739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b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COALA GIMNAZIAL</a:t>
            </a:r>
            <a:r>
              <a:rPr lang="ro-RO" sz="3200" b="1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NR 13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oara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Inițiator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Erasmus + KA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Partener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Erasmus + KA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b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Partener Proiect Erasmus + KA 229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98" y="4419600"/>
            <a:ext cx="6781800" cy="861420"/>
          </a:xfrm>
        </p:spPr>
        <p:txBody>
          <a:bodyPr>
            <a:normAutofit fontScale="25000" lnSpcReduction="20000"/>
          </a:bodyPr>
          <a:lstStyle/>
          <a:p>
            <a:pPr algn="ctr" fontAlgn="ctr"/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Pagina Facebook: https://www.facebook.com/Scoala-13-Timisoara-260065410709782/</a:t>
            </a:r>
          </a:p>
          <a:p>
            <a:pPr algn="ctr" fontAlgn="ctr"/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 Instagram: scoala13tm</a:t>
            </a:r>
            <a:endParaRPr kumimoji="0" lang="ro-RO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fontAlgn="ctr"/>
            <a:r>
              <a:rPr lang="ro-RO" sz="7200" b="1" cap="none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Site www.scoala13.ro</a:t>
            </a:r>
            <a:endParaRPr kumimoji="0" lang="ro-RO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fontAlgn="ctr"/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fontAlgn="ctr"/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fontAlgn="ctr"/>
            <a:r>
              <a:rPr lang="en-US" sz="7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E3B-1D9D-4E73-BBA9-00D43107C3E4}" type="slidenum">
              <a:rPr lang="en-US" sz="2000" smtClean="0"/>
              <a:t>1</a:t>
            </a:fld>
            <a:r>
              <a:rPr lang="ro-RO" sz="2000" dirty="0"/>
              <a:t>/1</a:t>
            </a:r>
            <a:r>
              <a:rPr lang="en-US" sz="2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50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875CF8-F2EC-442C-9F5A-35614D2B155C}"/>
              </a:ext>
            </a:extLst>
          </p:cNvPr>
          <p:cNvSpPr txBox="1"/>
          <p:nvPr/>
        </p:nvSpPr>
        <p:spPr>
          <a:xfrm>
            <a:off x="2286000" y="2426161"/>
            <a:ext cx="4572000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</a:t>
            </a: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Prof.Sirbu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Sorina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Director adjunct: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Prof.Iorgoaia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Carmen Liana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Coordonator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proiecte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Prof.Marincu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Taranu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VA ASTEPTAM CU DRAG!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7716-7F4F-46DB-8ACD-8C8B4EC15700}" type="slidenum">
              <a:rPr lang="en-US" sz="1800" smtClean="0"/>
              <a:t>10</a:t>
            </a:fld>
            <a:r>
              <a:rPr lang="ro-RO" sz="1800" dirty="0"/>
              <a:t>/1</a:t>
            </a:r>
            <a:r>
              <a:rPr lang="en-US" sz="1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8383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505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0" i="0" dirty="0">
                <a:solidFill>
                  <a:srgbClr val="222222"/>
                </a:solidFill>
                <a:effectLst/>
                <a:latin typeface="arial"/>
              </a:rPr>
              <a:t>    </a:t>
            </a:r>
            <a:r>
              <a:rPr lang="en-US" b="0" i="0" dirty="0">
                <a:solidFill>
                  <a:srgbClr val="222222"/>
                </a:solidFill>
                <a:effectLst/>
                <a:latin typeface="arial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707142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Institutie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reprezentativa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sistemul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educatie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stat 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judetului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Timis, 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cu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performante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deosebite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invatatura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purtare</a:t>
            </a:r>
            <a:endParaRPr lang="ro-RO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cadre didactice foarte bine pregatite, stabile pe post (titulare in proportie de 90%), cu gradul didactic I, care s-au perfectionat pentru predarea on-line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Statistici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61,15%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elevi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gimnaziu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medii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intre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9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10 in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anul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scolar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2019-2020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Invatamant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primar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gimnazial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(de la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clasa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pregatitoare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clasa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a VIII-a), 3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clase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nivel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Cladire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oderna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finalizata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in 1967, periodic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renovata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adaptata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nevoilor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elevilor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cadrelor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didactice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Ofera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sanse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egale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tuturor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elevilor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integrare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educatie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incluziva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931164"/>
            <a:ext cx="35433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30" y="961369"/>
            <a:ext cx="3107384" cy="23319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E3B-1D9D-4E73-BBA9-00D43107C3E4}" type="slidenum">
              <a:rPr lang="en-US" sz="2000" smtClean="0"/>
              <a:t>2</a:t>
            </a:fld>
            <a:r>
              <a:rPr lang="ro-RO" sz="2000" dirty="0"/>
              <a:t>/1</a:t>
            </a:r>
            <a:r>
              <a:rPr lang="en-US" sz="2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87C56-3218-42EB-9081-CD5415F07105}"/>
              </a:ext>
            </a:extLst>
          </p:cNvPr>
          <p:cNvSpPr txBox="1"/>
          <p:nvPr/>
        </p:nvSpPr>
        <p:spPr>
          <a:xfrm>
            <a:off x="2366157" y="3231892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Deschiderea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scolar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2019 - 2020</a:t>
            </a:r>
          </a:p>
        </p:txBody>
      </p:sp>
    </p:spTree>
    <p:extLst>
      <p:ext uri="{BB962C8B-B14F-4D97-AF65-F5344CB8AC3E}">
        <p14:creationId xmlns:p14="http://schemas.microsoft.com/office/powerpoint/2010/main" val="297411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3581399" cy="2014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72312"/>
            <a:ext cx="36576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0" y="3581400"/>
            <a:ext cx="3594677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14699"/>
            <a:ext cx="3657599" cy="2743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E3B-1D9D-4E73-BBA9-00D43107C3E4}" type="slidenum">
              <a:rPr lang="en-US" sz="2000" smtClean="0"/>
              <a:t>3</a:t>
            </a:fld>
            <a:r>
              <a:rPr lang="ro-RO" sz="2000" dirty="0"/>
              <a:t>/1</a:t>
            </a:r>
            <a:r>
              <a:rPr lang="en-US" sz="2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20073-E966-42B9-9E34-8AD3BAD326DA}"/>
              </a:ext>
            </a:extLst>
          </p:cNvPr>
          <p:cNvSpPr txBox="1"/>
          <p:nvPr/>
        </p:nvSpPr>
        <p:spPr>
          <a:xfrm>
            <a:off x="879095" y="5730551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Nationala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sportului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D5E43-10EB-4A6B-9FD1-1E30CC3AA4DE}"/>
              </a:ext>
            </a:extLst>
          </p:cNvPr>
          <p:cNvSpPr txBox="1"/>
          <p:nvPr/>
        </p:nvSpPr>
        <p:spPr>
          <a:xfrm>
            <a:off x="1238135" y="3044117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ecologic 2018 - 2019</a:t>
            </a:r>
          </a:p>
        </p:txBody>
      </p:sp>
    </p:spTree>
    <p:extLst>
      <p:ext uri="{BB962C8B-B14F-4D97-AF65-F5344CB8AC3E}">
        <p14:creationId xmlns:p14="http://schemas.microsoft.com/office/powerpoint/2010/main" val="72116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1862078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Cladirea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are 2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nivele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dotata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cu 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sali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clasa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labor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atoare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sali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informatica, 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6 cabinet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4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birouri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sala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sport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improvizata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 cabinet medical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3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toalete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incaperi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anexe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Limbi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moderne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studiate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engleza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germana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Activitati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variate: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carnaval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lecturi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publice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expozitii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ale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elevilor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de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desene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postere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pliante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printre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tema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</a:t>
            </a:r>
            <a:r>
              <a:rPr lang="en-US" baseline="30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Decembrie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Halloween,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Craciunul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Thanksgiving, Easter, Fasching, Comics,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proiecte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ecologice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Orasul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viitorului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Primavara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24400"/>
            <a:ext cx="1275077" cy="1749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01" y="4724400"/>
            <a:ext cx="2669397" cy="17496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E3B-1D9D-4E73-BBA9-00D43107C3E4}" type="slidenum">
              <a:rPr lang="en-US" sz="2000" smtClean="0"/>
              <a:t>4</a:t>
            </a:fld>
            <a:r>
              <a:rPr lang="ro-RO" sz="2000" dirty="0"/>
              <a:t>/1</a:t>
            </a:r>
            <a:r>
              <a:rPr lang="en-US" sz="2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90F9C-BEBF-443F-B2FF-97D651BFF27C}"/>
              </a:ext>
            </a:extLst>
          </p:cNvPr>
          <p:cNvSpPr txBox="1"/>
          <p:nvPr/>
        </p:nvSpPr>
        <p:spPr>
          <a:xfrm>
            <a:off x="645375" y="5410200"/>
            <a:ext cx="221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ZIUA EUROPEANA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LIMBILOR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8CC90-4DA3-4C47-B357-AAEAACAE762E}"/>
              </a:ext>
            </a:extLst>
          </p:cNvPr>
          <p:cNvSpPr txBox="1"/>
          <p:nvPr/>
        </p:nvSpPr>
        <p:spPr>
          <a:xfrm>
            <a:off x="6990077" y="560707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Primavara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75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86606"/>
            <a:ext cx="3886200" cy="2185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57600"/>
            <a:ext cx="4114800" cy="231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3105912" cy="2329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"/>
            <a:ext cx="2133600" cy="284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E3B-1D9D-4E73-BBA9-00D43107C3E4}" type="slidenum">
              <a:rPr lang="en-US" sz="2000" smtClean="0"/>
              <a:t>5</a:t>
            </a:fld>
            <a:r>
              <a:rPr lang="ro-RO" sz="2000" dirty="0"/>
              <a:t>/1</a:t>
            </a:r>
            <a:r>
              <a:rPr lang="en-US" sz="20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1EC09-158F-41CA-A4A9-9532792226A2}"/>
              </a:ext>
            </a:extLst>
          </p:cNvPr>
          <p:cNvSpPr txBox="1"/>
          <p:nvPr/>
        </p:nvSpPr>
        <p:spPr>
          <a:xfrm>
            <a:off x="2057400" y="291516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informatica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4A6E2-6409-44E6-AD52-F3FE4A960ED2}"/>
              </a:ext>
            </a:extLst>
          </p:cNvPr>
          <p:cNvSpPr txBox="1"/>
          <p:nvPr/>
        </p:nvSpPr>
        <p:spPr>
          <a:xfrm>
            <a:off x="1636897" y="5718271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Planteza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floare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A831A-AAD0-4D03-A43E-3B260C6C6C8E}"/>
              </a:ext>
            </a:extLst>
          </p:cNvPr>
          <p:cNvSpPr txBox="1"/>
          <p:nvPr/>
        </p:nvSpPr>
        <p:spPr>
          <a:xfrm>
            <a:off x="7772400" y="278792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Cascada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Bigar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4D349-2A4B-43DE-878D-8F840D495757}"/>
              </a:ext>
            </a:extLst>
          </p:cNvPr>
          <p:cNvSpPr txBox="1"/>
          <p:nvPr/>
        </p:nvSpPr>
        <p:spPr>
          <a:xfrm>
            <a:off x="5978445" y="5874882"/>
            <a:ext cx="164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‘’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Altfel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</a:p>
        </p:txBody>
      </p:sp>
    </p:spTree>
    <p:extLst>
      <p:ext uri="{BB962C8B-B14F-4D97-AF65-F5344CB8AC3E}">
        <p14:creationId xmlns:p14="http://schemas.microsoft.com/office/powerpoint/2010/main" val="201783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862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0" i="0" dirty="0">
                <a:solidFill>
                  <a:srgbClr val="222222"/>
                </a:solidFill>
                <a:effectLst/>
                <a:latin typeface="arial"/>
              </a:rPr>
              <a:t>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799"/>
            <a:ext cx="2971800" cy="2140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9397" y="3699948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/>
              <a:t>   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Salile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clasa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60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mp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foarte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luminoase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Dotate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clima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banci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scaune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noi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dulapuri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tabla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magnetica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laptop, camera web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videoproiector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Mica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biblioteca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coltul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citit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ofera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elevilor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dictionare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auxiliare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didactice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titluri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importante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din literature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romana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universala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varstele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carti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stiinta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tehnologie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multe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altele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5" y="521340"/>
            <a:ext cx="3581400" cy="26860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E3B-1D9D-4E73-BBA9-00D43107C3E4}" type="slidenum">
              <a:rPr lang="en-US" sz="2000" smtClean="0"/>
              <a:t>6</a:t>
            </a:fld>
            <a:r>
              <a:rPr lang="ro-RO" sz="2000" dirty="0"/>
              <a:t>/1</a:t>
            </a:r>
            <a:r>
              <a:rPr lang="en-US" sz="20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1DE14-A522-4323-8F14-CF24CDBAC09B}"/>
              </a:ext>
            </a:extLst>
          </p:cNvPr>
          <p:cNvSpPr txBox="1"/>
          <p:nvPr/>
        </p:nvSpPr>
        <p:spPr>
          <a:xfrm>
            <a:off x="2286000" y="323520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Biblioteca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B5326-D574-4960-B664-554E26CFBBE8}"/>
              </a:ext>
            </a:extLst>
          </p:cNvPr>
          <p:cNvSpPr txBox="1"/>
          <p:nvPr/>
        </p:nvSpPr>
        <p:spPr>
          <a:xfrm>
            <a:off x="5986006" y="328127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St. Martin</a:t>
            </a:r>
          </a:p>
        </p:txBody>
      </p:sp>
    </p:spTree>
    <p:extLst>
      <p:ext uri="{BB962C8B-B14F-4D97-AF65-F5344CB8AC3E}">
        <p14:creationId xmlns:p14="http://schemas.microsoft.com/office/powerpoint/2010/main" val="391081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14400"/>
            <a:ext cx="3657600" cy="1778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388620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3810000" cy="2857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o-RO" sz="2000" dirty="0"/>
              <a:t>8/1</a:t>
            </a:r>
            <a:r>
              <a:rPr lang="en-US" sz="2000" dirty="0"/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65108-FE72-4842-8AA8-7169E1B002E5}"/>
              </a:ext>
            </a:extLst>
          </p:cNvPr>
          <p:cNvSpPr txBox="1"/>
          <p:nvPr/>
        </p:nvSpPr>
        <p:spPr>
          <a:xfrm>
            <a:off x="1398189" y="21336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Nationala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1AAE0-2648-4476-8119-B7B978ED7530}"/>
              </a:ext>
            </a:extLst>
          </p:cNvPr>
          <p:cNvSpPr txBox="1"/>
          <p:nvPr/>
        </p:nvSpPr>
        <p:spPr>
          <a:xfrm>
            <a:off x="889696" y="6081236"/>
            <a:ext cx="383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Erasmus+ Project KA1 – Italia 2019</a:t>
            </a:r>
          </a:p>
        </p:txBody>
      </p:sp>
    </p:spTree>
    <p:extLst>
      <p:ext uri="{BB962C8B-B14F-4D97-AF65-F5344CB8AC3E}">
        <p14:creationId xmlns:p14="http://schemas.microsoft.com/office/powerpoint/2010/main" val="224142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499104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0" y="458176"/>
            <a:ext cx="1984224" cy="2616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900" y="3841639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Scoala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noastra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avut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de-a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lungul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anilor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numeroase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proiecte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locale,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judetene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nationale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internationale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(Plein Air, Educati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fara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frontiere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Toleran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ta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vs Violen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ta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My child – My priority, Erntedankfest - Ziua Recoltei, Saint Martin, Christmas Fair, ECO13,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Magia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Craciunului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Eco Nature, Customs and Traditions at Home and Abroad,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Discipolii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lui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Einstein,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Traditie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cultura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Ardeal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Oseti prirodu 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cu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Serbia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proiecte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eTwinning, Erasmus+ KA101 Up to Date – O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scoala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europeana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numi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doar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cateva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unele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bune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rezultate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judet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concursuri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Evaluare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Nationala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(8,07 media anul 2020, locul 10 in Timis).</a:t>
            </a:r>
            <a:r>
              <a:rPr lang="ro-RO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431038"/>
            <a:ext cx="1962150" cy="2616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E3B-1D9D-4E73-BBA9-00D43107C3E4}" type="slidenum">
              <a:rPr lang="en-US" sz="2000" smtClean="0"/>
              <a:t>8</a:t>
            </a:fld>
            <a:r>
              <a:rPr lang="ro-RO" sz="2000" dirty="0"/>
              <a:t>/1</a:t>
            </a:r>
            <a:r>
              <a:rPr lang="en-US" sz="2000" dirty="0"/>
              <a:t>0</a:t>
            </a:r>
            <a:endParaRPr lang="ro-RO" sz="2000" dirty="0"/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9A837-B4B0-4A6E-B704-45A56F9DC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892" y="829627"/>
            <a:ext cx="2616199" cy="1792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731A00-3366-4C9F-AB08-DFAB44CBB323}"/>
              </a:ext>
            </a:extLst>
          </p:cNvPr>
          <p:cNvSpPr txBox="1"/>
          <p:nvPr/>
        </p:nvSpPr>
        <p:spPr>
          <a:xfrm>
            <a:off x="723900" y="3051585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Traditie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Ardeal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2018 cu Serbia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B31A7-6674-47D7-9608-EEC09C305F30}"/>
              </a:ext>
            </a:extLst>
          </p:cNvPr>
          <p:cNvSpPr txBox="1"/>
          <p:nvPr/>
        </p:nvSpPr>
        <p:spPr>
          <a:xfrm>
            <a:off x="3452226" y="311637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ciclul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4BD80-CC4F-41B1-8BD5-38760751985E}"/>
              </a:ext>
            </a:extLst>
          </p:cNvPr>
          <p:cNvSpPr txBox="1"/>
          <p:nvPr/>
        </p:nvSpPr>
        <p:spPr>
          <a:xfrm>
            <a:off x="6173798" y="3056920"/>
            <a:ext cx="235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engleza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89483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623733" cy="2642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3623733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97" y="3854675"/>
            <a:ext cx="3623733" cy="25976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295730"/>
            <a:ext cx="849924" cy="767687"/>
          </a:xfrm>
        </p:spPr>
        <p:txBody>
          <a:bodyPr/>
          <a:lstStyle/>
          <a:p>
            <a:fld id="{2F196E3B-1D9D-4E73-BBA9-00D43107C3E4}" type="slidenum">
              <a:rPr lang="en-US" sz="1900" smtClean="0"/>
              <a:t>9</a:t>
            </a:fld>
            <a:r>
              <a:rPr lang="ro-RO" sz="1900" dirty="0"/>
              <a:t>/1</a:t>
            </a:r>
            <a:r>
              <a:rPr lang="en-US" sz="190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E4497-8580-4A0A-8035-35CA3F62D03E}"/>
              </a:ext>
            </a:extLst>
          </p:cNvPr>
          <p:cNvSpPr txBox="1"/>
          <p:nvPr/>
        </p:nvSpPr>
        <p:spPr>
          <a:xfrm>
            <a:off x="6540207" y="5015984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Halloween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05898-A10F-4841-A21B-37916066DD0D}"/>
              </a:ext>
            </a:extLst>
          </p:cNvPr>
          <p:cNvSpPr txBox="1"/>
          <p:nvPr/>
        </p:nvSpPr>
        <p:spPr>
          <a:xfrm>
            <a:off x="5523711" y="3168134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Opera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A5D59-A7B3-420B-AF2E-6276C1C8138C}"/>
              </a:ext>
            </a:extLst>
          </p:cNvPr>
          <p:cNvSpPr txBox="1"/>
          <p:nvPr/>
        </p:nvSpPr>
        <p:spPr>
          <a:xfrm>
            <a:off x="1350258" y="335280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Portilor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Deschise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840721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7663</TotalTime>
  <Words>592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</vt:lpstr>
      <vt:lpstr>Calibri</vt:lpstr>
      <vt:lpstr>Century Gothic</vt:lpstr>
      <vt:lpstr>Comic Sans MS</vt:lpstr>
      <vt:lpstr>Tahoma</vt:lpstr>
      <vt:lpstr>Wingdings 3</vt:lpstr>
      <vt:lpstr>Ion Boardroom</vt:lpstr>
      <vt:lpstr>ȘCOALA GIMNAZIALĂ NR 13 Timișoara  Inițiator Proiect Erasmus + KA101 Partener Proiect Erasmus + KA201 Partener Proiect Erasmus + KA 229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EXAMS PREPARATION</dc:title>
  <dc:creator>Delia</dc:creator>
  <cp:lastModifiedBy>DIRECTOARE</cp:lastModifiedBy>
  <cp:revision>96</cp:revision>
  <dcterms:created xsi:type="dcterms:W3CDTF">2018-06-15T15:05:16Z</dcterms:created>
  <dcterms:modified xsi:type="dcterms:W3CDTF">2021-03-05T08:59:18Z</dcterms:modified>
</cp:coreProperties>
</file>